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arcellus" panose="020E0602050203020307" pitchFamily="34" charset="0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44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3400"/>
            <a:ext cx="7556421" cy="339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350"/>
              </a:lnSpc>
              <a:buNone/>
            </a:pPr>
            <a:r>
              <a:rPr lang="en-US" sz="10250" dirty="0">
                <a:solidFill>
                  <a:srgbClr val="D4AF37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MY HOST</a:t>
            </a:r>
            <a:r>
              <a:rPr lang="en-US" sz="10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</a:t>
            </a:r>
            <a:r>
              <a:rPr lang="en-US" sz="10250" dirty="0">
                <a:solidFill>
                  <a:srgbClr val="FF8C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BIZMATE</a:t>
            </a:r>
            <a:endParaRPr lang="en-US" sz="10250" dirty="0"/>
          </a:p>
        </p:txBody>
      </p:sp>
      <p:sp>
        <p:nvSpPr>
          <p:cNvPr id="4" name="Text 1"/>
          <p:cNvSpPr/>
          <p:nvPr/>
        </p:nvSpPr>
        <p:spPr>
          <a:xfrm>
            <a:off x="6280190" y="521446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00808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Izumi Hotel Edition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5729049"/>
            <a:ext cx="7556421" cy="101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050" dirty="0">
                <a:solidFill>
                  <a:srgbClr val="D4AF37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AI-Powered Operating System for Hospitality</a:t>
            </a:r>
            <a:endParaRPr lang="en-US" sz="3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3154" y="1019294"/>
            <a:ext cx="4042886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Use Case — Izumi Hotel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73154" y="1626275"/>
            <a:ext cx="8197691" cy="351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how MY HOST BizMate transforms the management of Izumi Hotel, optimizing every aspect of its operations with Balinese elegance.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154" y="2129552"/>
            <a:ext cx="337899" cy="337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3154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Leads Captured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473154" y="2970014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inquiries are converted into potential reservations, automatically.</a:t>
            </a:r>
            <a:endParaRPr lang="en-US" sz="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415" y="2129552"/>
            <a:ext cx="337899" cy="3378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56415" y="2636401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Guests Answered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4656415" y="2970014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and personalized support 24/7 thanks to our AI.</a:t>
            </a:r>
            <a:endParaRPr lang="en-US" sz="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54" y="3380780"/>
            <a:ext cx="337899" cy="3378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3154" y="3887629"/>
            <a:ext cx="199155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Follow-ups Automated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73154" y="4221242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key communications to close sales without staff.</a:t>
            </a:r>
            <a:endParaRPr lang="en-US" sz="8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6415" y="3380780"/>
            <a:ext cx="337899" cy="3378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56415" y="3887629"/>
            <a:ext cx="1966555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Operations Controlled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4656415" y="4221242"/>
            <a:ext cx="4014430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visibility and management from a single platform.</a:t>
            </a:r>
            <a:endParaRPr lang="en-US" sz="8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3154" y="4632007"/>
            <a:ext cx="337899" cy="33789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73154" y="5138857"/>
            <a:ext cx="1943338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Dashboard Overview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473154" y="5472470"/>
            <a:ext cx="4014311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for all your hotel operations.</a:t>
            </a:r>
            <a:endParaRPr lang="en-US" sz="850" dirty="0"/>
          </a:p>
        </p:txBody>
      </p:sp>
      <p:sp>
        <p:nvSpPr>
          <p:cNvPr id="20" name="Text 12"/>
          <p:cNvSpPr/>
          <p:nvPr/>
        </p:nvSpPr>
        <p:spPr>
          <a:xfrm>
            <a:off x="1246465" y="5815727"/>
            <a:ext cx="6650950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One Platform. One System. </a:t>
            </a:r>
            <a:endParaRPr lang="en-US" sz="4200" dirty="0"/>
          </a:p>
          <a:p>
            <a:pPr marL="0" indent="0" algn="ctr">
              <a:lnSpc>
                <a:spcPts val="5450"/>
              </a:lnSpc>
              <a:buNone/>
            </a:pP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 Automation.</a:t>
            </a:r>
            <a:endParaRPr lang="en-US" sz="4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168" y="1145977"/>
            <a:ext cx="6049685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 is MY HOST BizMate?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83168" y="2018705"/>
            <a:ext cx="7977664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is an all-in-one AI platform designed specifically for boutique hotels and villas, streamlining operations and enhancing guest experiences.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3168" y="2639497"/>
            <a:ext cx="3905488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64977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494" y="2958703"/>
            <a:ext cx="224909" cy="2249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4977" y="3487817"/>
            <a:ext cx="239553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Sell more bookings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64977" y="3899059"/>
            <a:ext cx="3541871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 your sales and convert more inquiries into confirmed stays with intelligent automation.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655225" y="2639497"/>
            <a:ext cx="3905607" cy="2402800"/>
          </a:xfrm>
          <a:prstGeom prst="roundRect">
            <a:avLst>
              <a:gd name="adj" fmla="val 2913"/>
            </a:avLst>
          </a:prstGeom>
          <a:solidFill>
            <a:srgbClr val="FFFFF4"/>
          </a:solidFill>
          <a:ln w="15240">
            <a:solidFill>
              <a:srgbClr val="FF8C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837033" y="2821305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4550" y="2958703"/>
            <a:ext cx="224909" cy="2249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37033" y="3487817"/>
            <a:ext cx="3541990" cy="622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Communicate automatically with guests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4837033" y="4210407"/>
            <a:ext cx="3541990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seamless, automated guest interactions 24 hours a day, improving satisfaction.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83168" y="5208865"/>
            <a:ext cx="7977664" cy="1874758"/>
          </a:xfrm>
          <a:prstGeom prst="roundRect">
            <a:avLst>
              <a:gd name="adj" fmla="val 3733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764977" y="5390674"/>
            <a:ext cx="499943" cy="499943"/>
          </a:xfrm>
          <a:prstGeom prst="roundRect">
            <a:avLst>
              <a:gd name="adj" fmla="val 18288256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494" y="5528072"/>
            <a:ext cx="224909" cy="2249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4977" y="6057186"/>
            <a:ext cx="432816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Control operations from one dashboard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64977" y="6468428"/>
            <a:ext cx="7614047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Oversee and manage all facets of your business efficiently from a single, intuitive dashboard.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0658" y="576739"/>
            <a:ext cx="4109085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Platform Overview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795230" y="1396603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HOST BizMate integrates advanced modules for effortless hotel management, inspired by Balinese luxury and efficiency.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795230" y="1743075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2795230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953345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D4AF3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1217" y="2551271"/>
            <a:ext cx="192881" cy="19288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953345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953345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sales and lead management engine.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386638" y="2275284"/>
            <a:ext cx="4448532" cy="1426369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544752" y="2433399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4" y="2551271"/>
            <a:ext cx="192881" cy="19288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44752" y="3005018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544752" y="3357801"/>
            <a:ext cx="413230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WhatsApp guest assistant for seamless communication.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2795230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A052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2953345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A052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1217" y="4120515"/>
            <a:ext cx="192881" cy="19288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953345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AI Voice Assistant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2953345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telephone call automation for bookings and inquiries.</a:t>
            </a:r>
            <a:endParaRPr lang="en-US" sz="1100" dirty="0"/>
          </a:p>
        </p:txBody>
      </p:sp>
      <p:sp>
        <p:nvSpPr>
          <p:cNvPr id="20" name="Shape 15"/>
          <p:cNvSpPr/>
          <p:nvPr/>
        </p:nvSpPr>
        <p:spPr>
          <a:xfrm>
            <a:off x="7386638" y="3844528"/>
            <a:ext cx="4448532" cy="1612106"/>
          </a:xfrm>
          <a:prstGeom prst="roundRect">
            <a:avLst>
              <a:gd name="adj" fmla="val 3724"/>
            </a:avLst>
          </a:prstGeom>
          <a:solidFill>
            <a:srgbClr val="FFFFF4"/>
          </a:solidFill>
          <a:ln w="15240">
            <a:solidFill>
              <a:srgbClr val="2F4F4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>
            <a:off x="7544752" y="4002643"/>
            <a:ext cx="428744" cy="428744"/>
          </a:xfrm>
          <a:prstGeom prst="roundRect">
            <a:avLst>
              <a:gd name="adj" fmla="val 21325279"/>
            </a:avLst>
          </a:prstGeom>
          <a:solidFill>
            <a:srgbClr val="2F4F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2624" y="4120515"/>
            <a:ext cx="192881" cy="19288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544752" y="4574262"/>
            <a:ext cx="205454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544752" y="4927044"/>
            <a:ext cx="4132302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control and operations management dashboard.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2795230" y="5617369"/>
            <a:ext cx="9039939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00" dirty="0"/>
          </a:p>
        </p:txBody>
      </p:sp>
      <p:sp>
        <p:nvSpPr>
          <p:cNvPr id="26" name="Shape 20"/>
          <p:cNvSpPr/>
          <p:nvPr/>
        </p:nvSpPr>
        <p:spPr>
          <a:xfrm>
            <a:off x="2795230" y="6221028"/>
            <a:ext cx="9039939" cy="25479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2795230" y="6460807"/>
            <a:ext cx="246542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Support Modules</a:t>
            </a:r>
            <a:endParaRPr lang="en-US" sz="1900" dirty="0"/>
          </a:p>
        </p:txBody>
      </p:sp>
      <p:sp>
        <p:nvSpPr>
          <p:cNvPr id="28" name="Text 22"/>
          <p:cNvSpPr/>
          <p:nvPr/>
        </p:nvSpPr>
        <p:spPr>
          <a:xfrm>
            <a:off x="2795230" y="6995636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Guest Journey Automation</a:t>
            </a:r>
            <a:endParaRPr lang="en-US" sz="1100" dirty="0"/>
          </a:p>
        </p:txBody>
      </p:sp>
      <p:sp>
        <p:nvSpPr>
          <p:cNvPr id="29" name="Text 23"/>
          <p:cNvSpPr/>
          <p:nvPr/>
        </p:nvSpPr>
        <p:spPr>
          <a:xfrm>
            <a:off x="2795230" y="7231380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&amp; Social Media Management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2795230" y="7467124"/>
            <a:ext cx="903993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Owner Dashboard &amp; Analytics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6963" y="774144"/>
            <a:ext cx="5174694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LUMINA.AI — Sales and Leads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466963" y="1472803"/>
            <a:ext cx="8210074" cy="346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LUMINA.AI is your intelligent system that transforms inquiries into confirmed bookings, optimizing every step of the sales funnel with Balinese inspired elegance and efficiency.</a:t>
            </a:r>
            <a:endParaRPr lang="en-US" sz="1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63" y="1969770"/>
            <a:ext cx="667107" cy="8004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67420" y="2103120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Lead Capture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267420" y="2432447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Instagram, Facebook, Email, and WhatsApp.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63" y="2770227"/>
            <a:ext cx="667107" cy="8004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67420" y="2903577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Centralized Inbox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267420" y="3232904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communications in one place.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63" y="3570684"/>
            <a:ext cx="667107" cy="8004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67420" y="3704034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Sales Pipeline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267420" y="4033361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tracking of each lead.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63" y="4371142"/>
            <a:ext cx="667107" cy="80045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67420" y="4504492"/>
            <a:ext cx="196465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Automated Follow-ups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267420" y="4833818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sales opportunity.</a:t>
            </a:r>
            <a:endParaRPr lang="en-US" sz="10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63" y="5171599"/>
            <a:ext cx="667107" cy="80045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267420" y="5304949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Confirmed Booking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1267420" y="5634276"/>
            <a:ext cx="7409617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lead conversion.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466963" y="6172081"/>
            <a:ext cx="191797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Features: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466963" y="662142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 inbox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466963" y="6841569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pipeline</a:t>
            </a:r>
            <a:endParaRPr lang="en-US" sz="1050" dirty="0"/>
          </a:p>
        </p:txBody>
      </p:sp>
      <p:sp>
        <p:nvSpPr>
          <p:cNvPr id="23" name="Text 15"/>
          <p:cNvSpPr/>
          <p:nvPr/>
        </p:nvSpPr>
        <p:spPr>
          <a:xfrm>
            <a:off x="466963" y="7061716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follow-ups</a:t>
            </a:r>
            <a:endParaRPr lang="en-US" sz="1050" dirty="0"/>
          </a:p>
        </p:txBody>
      </p:sp>
      <p:sp>
        <p:nvSpPr>
          <p:cNvPr id="24" name="Text 16"/>
          <p:cNvSpPr/>
          <p:nvPr/>
        </p:nvSpPr>
        <p:spPr>
          <a:xfrm>
            <a:off x="466963" y="7281863"/>
            <a:ext cx="8210074" cy="17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message templates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143" y="1140143"/>
            <a:ext cx="7361277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BANYU.AI — WhatsApp Concierge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571143" y="1994892"/>
            <a:ext cx="8001714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BANYU.AI is your 24/7 AI Guest Assistant working on WhatsApp, providing impeccable and personalized support.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43" y="2602825"/>
            <a:ext cx="815935" cy="979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0194" y="2765941"/>
            <a:ext cx="2636639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Guest Questions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550194" y="316872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instant responses to frequently asked questions from guests.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43" y="3581995"/>
            <a:ext cx="815935" cy="9791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50194" y="3745111"/>
            <a:ext cx="234600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Checks Availability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550194" y="414789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Verifies real-time availability for bookings and services.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43" y="4561165"/>
            <a:ext cx="815935" cy="979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50194" y="4724281"/>
            <a:ext cx="379249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Sends Confirmations and Reminders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550194" y="5127069"/>
            <a:ext cx="7022663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Automates the delivery of booking confirmations and timely reminders.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143" y="5540335"/>
            <a:ext cx="815935" cy="11533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50194" y="5703451"/>
            <a:ext cx="245256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WhatsApp Coexistence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550194" y="6106239"/>
            <a:ext cx="7022663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integrates with your existing WhatsApp number, allowing both you and the AI to operate from the same contact.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571143" y="6877288"/>
            <a:ext cx="800171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your guests a fluid and uninterrupted experience with instant responses to their needs.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576024"/>
            <a:ext cx="6004203" cy="780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AI Voice Assistant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730925" y="16697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that automatically answers your hotel's phone calls, ensuring no query goes unanswered.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2447568"/>
            <a:ext cx="1044178" cy="14760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3938" y="2656403"/>
            <a:ext cx="538460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Handles Calls When Reception is Closed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1983938" y="3171825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calls outside of reception hours, ensuring continuous coverage.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25" y="3923586"/>
            <a:ext cx="1044178" cy="14760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83938" y="4132421"/>
            <a:ext cx="5554028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Answers Booking &amp; Availability Questions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1983938" y="4647843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Instantly provides information regarding bookings and real-time availability.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25" y="5399603"/>
            <a:ext cx="1044178" cy="14760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83938" y="5608439"/>
            <a:ext cx="300204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Uses Unified Data</a:t>
            </a:r>
            <a:endParaRPr lang="en-US" sz="2350" dirty="0"/>
          </a:p>
        </p:txBody>
      </p:sp>
      <p:sp>
        <p:nvSpPr>
          <p:cNvPr id="13" name="Text 7"/>
          <p:cNvSpPr/>
          <p:nvPr/>
        </p:nvSpPr>
        <p:spPr>
          <a:xfrm>
            <a:off x="1983938" y="6123861"/>
            <a:ext cx="642913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the same consistent information as WhatsApp and the Control Panel.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30925" y="7110532"/>
            <a:ext cx="7682151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Never miss a call again. Provide seamless, exceptional customer service around the clock, ensuring every guest query is answered.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1655" y="1228130"/>
            <a:ext cx="5498544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OSIRIS.AI — Operations and Control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861655" y="1842492"/>
            <a:ext cx="7420689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system for owner operations and supervision, designed with a luxury Balinese aesthetic.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861655" y="2126813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46415" y="2126813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39892" y="2259330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Bookings Overview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39892" y="2549009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insights into all current and upcoming reservations.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861655" y="2951202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846415" y="2951202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9892" y="3083719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Payments &amp; Revenue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39892" y="3373398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 of financial transactions and revenue generation.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861655" y="3775591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46415" y="3775591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39892" y="3908108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Status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39892" y="4197787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guest movements and preferences for personalized service.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861655" y="4599980"/>
            <a:ext cx="7420689" cy="707112"/>
          </a:xfrm>
          <a:prstGeom prst="roundRect">
            <a:avLst>
              <a:gd name="adj" fmla="val 10345"/>
            </a:avLst>
          </a:prstGeom>
          <a:solidFill>
            <a:srgbClr val="FFFFF4">
              <a:alpha val="95000"/>
            </a:srgbClr>
          </a:solidFill>
          <a:ln w="1524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46415" y="4599980"/>
            <a:ext cx="60960" cy="707112"/>
          </a:xfrm>
          <a:prstGeom prst="roundRect">
            <a:avLst>
              <a:gd name="adj" fmla="val 80834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39892" y="4732496"/>
            <a:ext cx="168652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Alerts &amp; Exceptions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1039892" y="5022175"/>
            <a:ext cx="7109936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notifications for critical events requiring immediate attention.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1037630" y="5614988"/>
            <a:ext cx="7244715" cy="1210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owner supervises. The system executes.</a:t>
            </a:r>
            <a:endParaRPr lang="en-US" sz="3650" dirty="0"/>
          </a:p>
        </p:txBody>
      </p:sp>
      <p:sp>
        <p:nvSpPr>
          <p:cNvPr id="22" name="Shape 19"/>
          <p:cNvSpPr/>
          <p:nvPr/>
        </p:nvSpPr>
        <p:spPr>
          <a:xfrm>
            <a:off x="861655" y="5439013"/>
            <a:ext cx="15240" cy="1562338"/>
          </a:xfrm>
          <a:prstGeom prst="rect">
            <a:avLst/>
          </a:prstGeom>
          <a:solidFill>
            <a:srgbClr val="FF954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402"/>
            <a:ext cx="784883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Guest Journey Automation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611755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Accompany your guests at every stage of their journey, from booking to post-departure, with personalized and timely messages.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56503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62652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Before Arrival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20604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a smooth start with: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confirmation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Practical information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610278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Upsell opportunities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456503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0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626525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3776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During the Stay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5443776" y="492371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their experience with: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43776" y="5354598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tips &amp; greetings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3776" y="5728692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 &amp; local info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3776" y="6102787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recommendations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640133" y="3456503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FFFFF4"/>
          </a:solidFill>
          <a:ln w="22860">
            <a:solidFill>
              <a:srgbClr val="CD853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626525"/>
            <a:ext cx="340162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66948" y="436376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After Departure</a:t>
            </a:r>
            <a:endParaRPr lang="en-US" sz="2550" dirty="0"/>
          </a:p>
        </p:txBody>
      </p:sp>
      <p:sp>
        <p:nvSpPr>
          <p:cNvPr id="21" name="Text 16"/>
          <p:cNvSpPr/>
          <p:nvPr/>
        </p:nvSpPr>
        <p:spPr>
          <a:xfrm>
            <a:off x="9866948" y="4923711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Foster lasting connections through: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66948" y="5649397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follow-up messages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66948" y="6023491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Encouraging reviews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66948" y="6397585"/>
            <a:ext cx="374273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Re-engagement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183606"/>
            <a:ext cx="7624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Website and Social Media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793790" y="3371493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Elevate your digital footprint with our bespoke content generation and automation suite, tailored for your web presence and social media channels.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43055"/>
            <a:ext cx="461533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Sophisticated Website Presence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93790" y="5003006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booking platform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77101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WhatsApp integration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51195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Optimized for all devices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443055"/>
            <a:ext cx="520767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Dynamic Social Media Engagement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456884" y="5003006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content for Instagram, Facebook, TikTok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56884" y="5377101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Scheduled publishing and campaign management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456884" y="5751195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guest content curation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</Words>
  <Application>Microsoft Office PowerPoint</Application>
  <PresentationFormat>Custom</PresentationFormat>
  <Paragraphs>124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Marcellus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Jose Carrallo</dc:creator>
  <cp:lastModifiedBy>JOSE CARRALLO DE LA FUENTE</cp:lastModifiedBy>
  <cp:revision>1</cp:revision>
  <dcterms:created xsi:type="dcterms:W3CDTF">2026-01-11T00:27:30Z</dcterms:created>
  <dcterms:modified xsi:type="dcterms:W3CDTF">2026-01-11T00:40:07Z</dcterms:modified>
</cp:coreProperties>
</file>